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8" r:id="rId7"/>
    <p:sldId id="263" r:id="rId8"/>
    <p:sldId id="261" r:id="rId9"/>
    <p:sldId id="269" r:id="rId10"/>
    <p:sldId id="262" r:id="rId11"/>
    <p:sldId id="264" r:id="rId12"/>
    <p:sldId id="265" r:id="rId13"/>
    <p:sldId id="266" r:id="rId14"/>
    <p:sldId id="267" r:id="rId1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Wingdings 3" panose="05040102010807070707" pitchFamily="18" charset="2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523" autoAdjust="0"/>
  </p:normalViewPr>
  <p:slideViewPr>
    <p:cSldViewPr snapToGrid="0">
      <p:cViewPr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90bd8a5b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90bd8a5b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Riona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90bd8a5b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90bd8a5b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Saumya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b19b403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b19b403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Saumya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are some pictures we captured during our season with some fun moments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90bd8a5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90bd8a5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Riya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Good Morning Judges, We are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90bd8a5b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90bd8a5b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Zoey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90bd8a5b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90bd8a5b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Zoey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90bd8a5b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90bd8a5b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Shaivi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90bd8a5b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90bd8a5b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Shaivi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90bd8a5b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90bd8a5b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Saanvi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b17af64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b17af64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Saanvi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90bd8a5b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90bd8a5b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Riona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76238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37578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50470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132730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49337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633636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729006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169402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5058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84943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16409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2781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369260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38895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766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435402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44881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24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75508" y="6933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Robot Design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Team: @Rising Stars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No : 66782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28320" y="3583035"/>
            <a:ext cx="8100139" cy="8447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4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200" dirty="0">
                <a:solidFill>
                  <a:schemeClr val="dk1"/>
                </a:solidFill>
              </a:rPr>
              <a:t>Lego League 2025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200" dirty="0">
                <a:solidFill>
                  <a:schemeClr val="dk1"/>
                </a:solidFill>
              </a:rPr>
              <a:t>Theme: </a:t>
            </a:r>
            <a:r>
              <a:rPr lang="en-US" sz="5200" dirty="0">
                <a:solidFill>
                  <a:schemeClr val="dk1"/>
                </a:solidFill>
              </a:rPr>
              <a:t>Unearthed</a:t>
            </a:r>
            <a:endParaRPr sz="52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/>
              <a:t>Robot Design</a:t>
            </a: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Box design with flat surfaces on all sides for easy and modular attachments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4 Motors</a:t>
            </a:r>
            <a:endParaRPr sz="2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800" dirty="0"/>
              <a:t>2 for Wheels</a:t>
            </a:r>
            <a:endParaRPr sz="2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800" dirty="0"/>
              <a:t>2 for attachments</a:t>
            </a:r>
          </a:p>
          <a:p>
            <a:r>
              <a:rPr lang="en-US" sz="2950" dirty="0"/>
              <a:t>More powerful motors for attachments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2 rubber wheels to reduce slips and more accuracy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dirty="0"/>
              <a:t>1 caster wheels with steel ball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Charge port accessible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2 Color sensors</a:t>
            </a: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Iterate and learn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70D6C-3914-CE48-D827-A38053FC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17" y="942616"/>
            <a:ext cx="2602025" cy="1975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E306E8-CF7F-B10E-3EF0-51D930137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17" y="3136053"/>
            <a:ext cx="2553472" cy="1560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16B5C3-37E1-A12D-4DBC-A74ACCC68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187" y="1017450"/>
            <a:ext cx="2310453" cy="1915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F45409-DDFE-7230-9F00-1DD8EA4AB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0231" y="3036296"/>
            <a:ext cx="2182222" cy="15600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learning to Improve</a:t>
            </a:r>
            <a:endParaRPr dirty="0"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1112671" y="974735"/>
            <a:ext cx="7398707" cy="3512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/>
              <a:t>It’s easy to add attachments on front and back of our compact </a:t>
            </a:r>
            <a:r>
              <a:rPr lang="en-US" sz="1400" b="1" dirty="0"/>
              <a:t>little Bot Robot</a:t>
            </a:r>
            <a:r>
              <a:rPr lang="en-US" sz="1400" dirty="0"/>
              <a:t>.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/>
              <a:t>We also made several simple attachments for missions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0935D-6705-79A5-86CD-76CEB8B5E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919" y="1780279"/>
            <a:ext cx="1869106" cy="1477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4F69E-22A3-A5DC-5EC6-651CB74A2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43" y="1735228"/>
            <a:ext cx="1493649" cy="1991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937732-C426-D176-024A-1E334172A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444" y="3392820"/>
            <a:ext cx="1210683" cy="1614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F6676F-AE89-097F-24C7-066397768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237" y="3568607"/>
            <a:ext cx="1075845" cy="14344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74EE02-84C6-D786-E512-F5B766137E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2163" y="2908731"/>
            <a:ext cx="1317194" cy="17562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8DF025-F056-DC48-C1E2-34A186750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6652" y="1735228"/>
            <a:ext cx="1108138" cy="14775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and Enjoy</a:t>
            </a:r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took turns and shared workload and experience.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Team had 7 girls and we became good friends and had lot of fun during break time.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got better at programming and learned to use Gyro for more accurate movements.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At times robot did not work as programmed and broke models and seeing it fail was funny.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had so much fun during field trip at Nelson Leges Quarry park.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discovered new and creative ways to solve missions and really enjoyed it.</a:t>
            </a:r>
            <a:endParaRPr sz="28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E7752-D7E7-A73B-748E-76478FDE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869639" y="1260963"/>
            <a:ext cx="796266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Name				 	Age</a:t>
            </a:r>
            <a:endParaRPr sz="2800" b="1" dirty="0"/>
          </a:p>
          <a:p>
            <a:pPr marL="0" indent="0">
              <a:buNone/>
            </a:pPr>
            <a:r>
              <a:rPr lang="en-US" sz="2800" dirty="0"/>
              <a:t>Riona Panda			10</a:t>
            </a:r>
          </a:p>
          <a:p>
            <a:pPr marL="0" indent="0">
              <a:buNone/>
            </a:pPr>
            <a:r>
              <a:rPr lang="en-US" sz="2800" dirty="0"/>
              <a:t>Zoey  Jain			    11</a:t>
            </a:r>
          </a:p>
          <a:p>
            <a:pPr marL="0" indent="0">
              <a:buNone/>
            </a:pPr>
            <a:r>
              <a:rPr lang="en-US" sz="2800" dirty="0"/>
              <a:t>Shaivi Aggarwal   	 11</a:t>
            </a:r>
          </a:p>
          <a:p>
            <a:pPr marL="0" indent="0">
              <a:buNone/>
            </a:pPr>
            <a:r>
              <a:rPr lang="en-US" sz="2800" dirty="0"/>
              <a:t>Saanvi Loomba		 11</a:t>
            </a:r>
            <a:endParaRPr lang="en-US" sz="28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Saumya Loomba	 11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Girisha Gupta	        11</a:t>
            </a:r>
            <a:endParaRPr sz="28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Riya Patil			        12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Strategy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Took mission board print out and marked on those sheets to find  missions and path required.</a:t>
            </a:r>
          </a:p>
          <a:p>
            <a:r>
              <a:rPr lang="en-US" sz="2800" dirty="0"/>
              <a:t>Tried missions with hand.</a:t>
            </a:r>
          </a:p>
          <a:p>
            <a:r>
              <a:rPr lang="en-US" sz="2800" dirty="0"/>
              <a:t>Tried individual missions first and then combined them to optimize runs and time.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various combinations to maximize score.</a:t>
            </a:r>
          </a:p>
          <a:p>
            <a:r>
              <a:rPr lang="en-US" sz="2800" dirty="0"/>
              <a:t> Picked ones that can be completed in 2.5 minutes and gives maximum score.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Used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Spike Prime Lessons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Online FLL Tutorials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Online research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Team Coaches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Talked to other team coach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Lego Studio 2.0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Lego robot design and team guides</a:t>
            </a: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 building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Did basic programs to move straight, turn, use sensors and motors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Created Pseudo code with paper and pencils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Shared and improved 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Distributed work in two groups to get things done faster</a:t>
            </a:r>
          </a:p>
          <a:p>
            <a:r>
              <a:rPr lang="en-US" sz="2400" dirty="0"/>
              <a:t>Learned coding with Gyro to improve accuracy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Created reusable code blocks for different missions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ED82-88EB-BCD8-ED6C-33852FB9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Routines developed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68573-E4E9-59A8-9BFF-77770C2C6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40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 Design Process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850" y="1239925"/>
            <a:ext cx="4309450" cy="390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Robot Design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Reviewed mission board and various missions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3 different designs before picking final version.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Used Engineering Design process to iterate and improve.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Combined  learnings from last season and 3 earlier designs to design selected design.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many  runs to make small incremental  improvements.</a:t>
            </a: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571F-2C8E-5A67-B9C9-5530531C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90E0D-ABE3-9ECE-BD73-8692D6BAB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7DC13-DF2D-D2C2-94F8-C82929772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91" y="1565093"/>
            <a:ext cx="3641208" cy="2236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DF5808-263A-DF99-412F-67CE330C9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00" y="1565093"/>
            <a:ext cx="3726101" cy="223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7329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2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1299</TotalTime>
  <Words>469</Words>
  <Application>Microsoft Office PowerPoint</Application>
  <PresentationFormat>On-screen Show (16:9)</PresentationFormat>
  <Paragraphs>87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Wingdings 3</vt:lpstr>
      <vt:lpstr>Century Gothic</vt:lpstr>
      <vt:lpstr>Arial</vt:lpstr>
      <vt:lpstr>Wisp</vt:lpstr>
      <vt:lpstr>    Robot Design       Team: @Rising Stars Team No : 66782 </vt:lpstr>
      <vt:lpstr>Team Members</vt:lpstr>
      <vt:lpstr>Mission Strategy</vt:lpstr>
      <vt:lpstr>Resources Used</vt:lpstr>
      <vt:lpstr>Skill building</vt:lpstr>
      <vt:lpstr>Sample Routines developed</vt:lpstr>
      <vt:lpstr>Engineering Design Process</vt:lpstr>
      <vt:lpstr>Robot Design</vt:lpstr>
      <vt:lpstr>Mission Strategy</vt:lpstr>
      <vt:lpstr>Robot Design</vt:lpstr>
      <vt:lpstr>Iterate and learn</vt:lpstr>
      <vt:lpstr>Used learning to Improve</vt:lpstr>
      <vt:lpstr>Share and Enjoy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vikas loomba</cp:lastModifiedBy>
  <cp:revision>13</cp:revision>
  <dcterms:modified xsi:type="dcterms:W3CDTF">2025-10-20T22:29:40Z</dcterms:modified>
</cp:coreProperties>
</file>